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A9863-FAF8-40F3-848B-B27FA1A52401}" v="15" dt="2023-01-08T18:25:5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86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rav Sharma" userId="1d49146b-f949-40b6-9d77-8c5bfb93c0f2" providerId="ADAL" clId="{313A9863-FAF8-40F3-848B-B27FA1A52401}"/>
    <pc:docChg chg="custSel addSld modSld sldOrd">
      <pc:chgData name="Sourav Sharma" userId="1d49146b-f949-40b6-9d77-8c5bfb93c0f2" providerId="ADAL" clId="{313A9863-FAF8-40F3-848B-B27FA1A52401}" dt="2023-01-08T18:26:00.751" v="59"/>
      <pc:docMkLst>
        <pc:docMk/>
      </pc:docMkLst>
      <pc:sldChg chg="addSp delSp modSp mod ord">
        <pc:chgData name="Sourav Sharma" userId="1d49146b-f949-40b6-9d77-8c5bfb93c0f2" providerId="ADAL" clId="{313A9863-FAF8-40F3-848B-B27FA1A52401}" dt="2023-01-08T17:35:33.800" v="32" actId="962"/>
        <pc:sldMkLst>
          <pc:docMk/>
          <pc:sldMk cId="1006124529" sldId="260"/>
        </pc:sldMkLst>
        <pc:picChg chg="del">
          <ac:chgData name="Sourav Sharma" userId="1d49146b-f949-40b6-9d77-8c5bfb93c0f2" providerId="ADAL" clId="{313A9863-FAF8-40F3-848B-B27FA1A52401}" dt="2023-01-08T17:35:23.919" v="29" actId="21"/>
          <ac:picMkLst>
            <pc:docMk/>
            <pc:sldMk cId="1006124529" sldId="260"/>
            <ac:picMk id="3" creationId="{FE8D1D48-5426-428A-6CCB-7233A1D0CC9B}"/>
          </ac:picMkLst>
        </pc:picChg>
        <pc:picChg chg="add mod">
          <ac:chgData name="Sourav Sharma" userId="1d49146b-f949-40b6-9d77-8c5bfb93c0f2" providerId="ADAL" clId="{313A9863-FAF8-40F3-848B-B27FA1A52401}" dt="2023-01-08T17:35:33.800" v="32" actId="962"/>
          <ac:picMkLst>
            <pc:docMk/>
            <pc:sldMk cId="1006124529" sldId="260"/>
            <ac:picMk id="4" creationId="{B9C6E6CC-42C8-0AD8-E78D-C94DC7446206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38:52.919" v="35" actId="27614"/>
        <pc:sldMkLst>
          <pc:docMk/>
          <pc:sldMk cId="4137016999" sldId="264"/>
        </pc:sldMkLst>
        <pc:picChg chg="del">
          <ac:chgData name="Sourav Sharma" userId="1d49146b-f949-40b6-9d77-8c5bfb93c0f2" providerId="ADAL" clId="{313A9863-FAF8-40F3-848B-B27FA1A52401}" dt="2023-01-08T17:38:43.192" v="33" actId="21"/>
          <ac:picMkLst>
            <pc:docMk/>
            <pc:sldMk cId="4137016999" sldId="264"/>
            <ac:picMk id="3" creationId="{428CFBE0-11CE-7920-646C-E0954985FD2D}"/>
          </ac:picMkLst>
        </pc:picChg>
        <pc:picChg chg="add mod">
          <ac:chgData name="Sourav Sharma" userId="1d49146b-f949-40b6-9d77-8c5bfb93c0f2" providerId="ADAL" clId="{313A9863-FAF8-40F3-848B-B27FA1A52401}" dt="2023-01-08T17:38:52.919" v="35" actId="27614"/>
          <ac:picMkLst>
            <pc:docMk/>
            <pc:sldMk cId="4137016999" sldId="264"/>
            <ac:picMk id="4" creationId="{42BFE64D-00AD-494E-0B8F-58E75C132BC5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39:06.464" v="39" actId="962"/>
        <pc:sldMkLst>
          <pc:docMk/>
          <pc:sldMk cId="1526449880" sldId="265"/>
        </pc:sldMkLst>
        <pc:picChg chg="del">
          <ac:chgData name="Sourav Sharma" userId="1d49146b-f949-40b6-9d77-8c5bfb93c0f2" providerId="ADAL" clId="{313A9863-FAF8-40F3-848B-B27FA1A52401}" dt="2023-01-08T17:38:56.830" v="36" actId="21"/>
          <ac:picMkLst>
            <pc:docMk/>
            <pc:sldMk cId="1526449880" sldId="265"/>
            <ac:picMk id="3" creationId="{F8ED02EA-CBB0-DA78-49F2-BB12B6901980}"/>
          </ac:picMkLst>
        </pc:picChg>
        <pc:picChg chg="add mod">
          <ac:chgData name="Sourav Sharma" userId="1d49146b-f949-40b6-9d77-8c5bfb93c0f2" providerId="ADAL" clId="{313A9863-FAF8-40F3-848B-B27FA1A52401}" dt="2023-01-08T17:39:06.464" v="39" actId="962"/>
          <ac:picMkLst>
            <pc:docMk/>
            <pc:sldMk cId="1526449880" sldId="265"/>
            <ac:picMk id="4" creationId="{2EB39484-A1A2-4EF7-CB0B-DA01ECF5E861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52:25.481" v="54" actId="962"/>
        <pc:sldMkLst>
          <pc:docMk/>
          <pc:sldMk cId="2449395018" sldId="270"/>
        </pc:sldMkLst>
        <pc:picChg chg="del">
          <ac:chgData name="Sourav Sharma" userId="1d49146b-f949-40b6-9d77-8c5bfb93c0f2" providerId="ADAL" clId="{313A9863-FAF8-40F3-848B-B27FA1A52401}" dt="2023-01-08T17:30:24.678" v="19" actId="21"/>
          <ac:picMkLst>
            <pc:docMk/>
            <pc:sldMk cId="2449395018" sldId="270"/>
            <ac:picMk id="3" creationId="{F48C5FF3-3F48-4B96-3141-5BC8B548AA2B}"/>
          </ac:picMkLst>
        </pc:picChg>
        <pc:picChg chg="add del mod">
          <ac:chgData name="Sourav Sharma" userId="1d49146b-f949-40b6-9d77-8c5bfb93c0f2" providerId="ADAL" clId="{313A9863-FAF8-40F3-848B-B27FA1A52401}" dt="2023-01-08T17:52:16.183" v="51" actId="21"/>
          <ac:picMkLst>
            <pc:docMk/>
            <pc:sldMk cId="2449395018" sldId="270"/>
            <ac:picMk id="4" creationId="{882C44C5-35B0-63D3-002E-91C1AC55D044}"/>
          </ac:picMkLst>
        </pc:picChg>
        <pc:picChg chg="add mod">
          <ac:chgData name="Sourav Sharma" userId="1d49146b-f949-40b6-9d77-8c5bfb93c0f2" providerId="ADAL" clId="{313A9863-FAF8-40F3-848B-B27FA1A52401}" dt="2023-01-08T17:52:25.481" v="54" actId="962"/>
          <ac:picMkLst>
            <pc:docMk/>
            <pc:sldMk cId="2449395018" sldId="270"/>
            <ac:picMk id="6" creationId="{6A074DC9-F782-DFEC-3D79-1B4570427DCE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51:45.365" v="50" actId="962"/>
        <pc:sldMkLst>
          <pc:docMk/>
          <pc:sldMk cId="3051760656" sldId="272"/>
        </pc:sldMkLst>
        <pc:picChg chg="del">
          <ac:chgData name="Sourav Sharma" userId="1d49146b-f949-40b6-9d77-8c5bfb93c0f2" providerId="ADAL" clId="{313A9863-FAF8-40F3-848B-B27FA1A52401}" dt="2023-01-08T17:30:08.622" v="15" actId="21"/>
          <ac:picMkLst>
            <pc:docMk/>
            <pc:sldMk cId="3051760656" sldId="272"/>
            <ac:picMk id="3" creationId="{29EA4A37-4394-1FA5-2117-66F816452359}"/>
          </ac:picMkLst>
        </pc:picChg>
        <pc:picChg chg="add mod">
          <ac:chgData name="Sourav Sharma" userId="1d49146b-f949-40b6-9d77-8c5bfb93c0f2" providerId="ADAL" clId="{313A9863-FAF8-40F3-848B-B27FA1A52401}" dt="2023-01-08T17:30:19.150" v="18" actId="962"/>
          <ac:picMkLst>
            <pc:docMk/>
            <pc:sldMk cId="3051760656" sldId="272"/>
            <ac:picMk id="4" creationId="{E987E669-F821-698F-E718-FA14D8CE7756}"/>
          </ac:picMkLst>
        </pc:picChg>
        <pc:picChg chg="add mod">
          <ac:chgData name="Sourav Sharma" userId="1d49146b-f949-40b6-9d77-8c5bfb93c0f2" providerId="ADAL" clId="{313A9863-FAF8-40F3-848B-B27FA1A52401}" dt="2023-01-08T17:51:45.365" v="50" actId="962"/>
          <ac:picMkLst>
            <pc:docMk/>
            <pc:sldMk cId="3051760656" sldId="272"/>
            <ac:picMk id="6" creationId="{4080A510-E5A8-9EF0-54CA-F63852D50139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51:35.168" v="47" actId="962"/>
        <pc:sldMkLst>
          <pc:docMk/>
          <pc:sldMk cId="3357116197" sldId="273"/>
        </pc:sldMkLst>
        <pc:picChg chg="del">
          <ac:chgData name="Sourav Sharma" userId="1d49146b-f949-40b6-9d77-8c5bfb93c0f2" providerId="ADAL" clId="{313A9863-FAF8-40F3-848B-B27FA1A52401}" dt="2023-01-08T17:21:04.666" v="12" actId="21"/>
          <ac:picMkLst>
            <pc:docMk/>
            <pc:sldMk cId="3357116197" sldId="273"/>
            <ac:picMk id="3" creationId="{F216E0BD-E9F2-0E92-94B7-1A37906D3B3A}"/>
          </ac:picMkLst>
        </pc:picChg>
        <pc:picChg chg="add mod">
          <ac:chgData name="Sourav Sharma" userId="1d49146b-f949-40b6-9d77-8c5bfb93c0f2" providerId="ADAL" clId="{313A9863-FAF8-40F3-848B-B27FA1A52401}" dt="2023-01-08T17:30:06.111" v="14" actId="27614"/>
          <ac:picMkLst>
            <pc:docMk/>
            <pc:sldMk cId="3357116197" sldId="273"/>
            <ac:picMk id="4" creationId="{413DC8C7-31B2-B638-8923-9E8963F78283}"/>
          </ac:picMkLst>
        </pc:picChg>
        <pc:picChg chg="add mod">
          <ac:chgData name="Sourav Sharma" userId="1d49146b-f949-40b6-9d77-8c5bfb93c0f2" providerId="ADAL" clId="{313A9863-FAF8-40F3-848B-B27FA1A52401}" dt="2023-01-08T17:51:35.168" v="47" actId="962"/>
          <ac:picMkLst>
            <pc:docMk/>
            <pc:sldMk cId="3357116197" sldId="273"/>
            <ac:picMk id="6" creationId="{B921F2DF-96E7-3C2F-F9BF-07EA11673802}"/>
          </ac:picMkLst>
        </pc:picChg>
      </pc:sldChg>
      <pc:sldChg chg="addSp delSp modSp mod">
        <pc:chgData name="Sourav Sharma" userId="1d49146b-f949-40b6-9d77-8c5bfb93c0f2" providerId="ADAL" clId="{313A9863-FAF8-40F3-848B-B27FA1A52401}" dt="2023-01-08T17:51:20.465" v="44" actId="27614"/>
        <pc:sldMkLst>
          <pc:docMk/>
          <pc:sldMk cId="1220619830" sldId="274"/>
        </pc:sldMkLst>
        <pc:picChg chg="del">
          <ac:chgData name="Sourav Sharma" userId="1d49146b-f949-40b6-9d77-8c5bfb93c0f2" providerId="ADAL" clId="{313A9863-FAF8-40F3-848B-B27FA1A52401}" dt="2023-01-08T17:20:15.559" v="6" actId="21"/>
          <ac:picMkLst>
            <pc:docMk/>
            <pc:sldMk cId="1220619830" sldId="274"/>
            <ac:picMk id="3" creationId="{EAAB0CD6-8DCD-63E6-E7B6-5A751CB9E2B9}"/>
          </ac:picMkLst>
        </pc:picChg>
        <pc:picChg chg="add mod">
          <ac:chgData name="Sourav Sharma" userId="1d49146b-f949-40b6-9d77-8c5bfb93c0f2" providerId="ADAL" clId="{313A9863-FAF8-40F3-848B-B27FA1A52401}" dt="2023-01-08T17:20:27.666" v="9" actId="962"/>
          <ac:picMkLst>
            <pc:docMk/>
            <pc:sldMk cId="1220619830" sldId="274"/>
            <ac:picMk id="4" creationId="{B48F6211-A35B-14FC-55DD-974C47EC3A86}"/>
          </ac:picMkLst>
        </pc:picChg>
        <pc:picChg chg="add mod">
          <ac:chgData name="Sourav Sharma" userId="1d49146b-f949-40b6-9d77-8c5bfb93c0f2" providerId="ADAL" clId="{313A9863-FAF8-40F3-848B-B27FA1A52401}" dt="2023-01-08T17:51:20.465" v="44" actId="27614"/>
          <ac:picMkLst>
            <pc:docMk/>
            <pc:sldMk cId="1220619830" sldId="274"/>
            <ac:picMk id="6" creationId="{059BD393-4996-1477-521A-093C865F9298}"/>
          </ac:picMkLst>
        </pc:picChg>
      </pc:sldChg>
      <pc:sldChg chg="addSp delSp modSp new mod ord">
        <pc:chgData name="Sourav Sharma" userId="1d49146b-f949-40b6-9d77-8c5bfb93c0f2" providerId="ADAL" clId="{313A9863-FAF8-40F3-848B-B27FA1A52401}" dt="2023-01-08T17:51:10.578" v="42" actId="27614"/>
        <pc:sldMkLst>
          <pc:docMk/>
          <pc:sldMk cId="3830753065" sldId="276"/>
        </pc:sldMkLst>
        <pc:picChg chg="add del mod">
          <ac:chgData name="Sourav Sharma" userId="1d49146b-f949-40b6-9d77-8c5bfb93c0f2" providerId="ADAL" clId="{313A9863-FAF8-40F3-848B-B27FA1A52401}" dt="2023-01-08T17:30:40.670" v="23" actId="21"/>
          <ac:picMkLst>
            <pc:docMk/>
            <pc:sldMk cId="3830753065" sldId="276"/>
            <ac:picMk id="3" creationId="{B8CC5E6C-07DE-C26E-4387-03C68A5D269E}"/>
          </ac:picMkLst>
        </pc:picChg>
        <pc:picChg chg="add del mod">
          <ac:chgData name="Sourav Sharma" userId="1d49146b-f949-40b6-9d77-8c5bfb93c0f2" providerId="ADAL" clId="{313A9863-FAF8-40F3-848B-B27FA1A52401}" dt="2023-01-08T17:51:00.015" v="40" actId="21"/>
          <ac:picMkLst>
            <pc:docMk/>
            <pc:sldMk cId="3830753065" sldId="276"/>
            <ac:picMk id="5" creationId="{A4EE22A8-1DCA-8C0E-3DB0-D83F540E3B04}"/>
          </ac:picMkLst>
        </pc:picChg>
        <pc:picChg chg="add mod">
          <ac:chgData name="Sourav Sharma" userId="1d49146b-f949-40b6-9d77-8c5bfb93c0f2" providerId="ADAL" clId="{313A9863-FAF8-40F3-848B-B27FA1A52401}" dt="2023-01-08T17:51:10.578" v="42" actId="27614"/>
          <ac:picMkLst>
            <pc:docMk/>
            <pc:sldMk cId="3830753065" sldId="276"/>
            <ac:picMk id="7" creationId="{50A3C05C-E8D5-7F78-670B-0550B843256D}"/>
          </ac:picMkLst>
        </pc:picChg>
      </pc:sldChg>
      <pc:sldChg chg="addSp modSp new mod ord">
        <pc:chgData name="Sourav Sharma" userId="1d49146b-f949-40b6-9d77-8c5bfb93c0f2" providerId="ADAL" clId="{313A9863-FAF8-40F3-848B-B27FA1A52401}" dt="2023-01-08T18:26:00.751" v="59"/>
        <pc:sldMkLst>
          <pc:docMk/>
          <pc:sldMk cId="2160012486" sldId="277"/>
        </pc:sldMkLst>
        <pc:picChg chg="add mod">
          <ac:chgData name="Sourav Sharma" userId="1d49146b-f949-40b6-9d77-8c5bfb93c0f2" providerId="ADAL" clId="{313A9863-FAF8-40F3-848B-B27FA1A52401}" dt="2023-01-08T18:25:53.538" v="57" actId="962"/>
          <ac:picMkLst>
            <pc:docMk/>
            <pc:sldMk cId="2160012486" sldId="277"/>
            <ac:picMk id="3" creationId="{FF589CE6-0F1F-6A8D-D54A-C4DA929A43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E2B3-B46D-3DFA-8F0D-FBA316FAB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2062F-D3C5-6008-7085-0C30F4C3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0ABB6-9D1F-1308-119E-7246FF5A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2C9A-6493-E2ED-8ECC-5A7A7F32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96AA-DD05-9A8B-3F94-E1D54545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26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8EF-D2FB-5D8B-0D03-EA4DC38E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A57D2-6C52-01FC-D6F9-12C6A5B09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6619C-C503-096C-D3DC-7EC48638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5B3F-24F3-E0BB-CE8C-16A0A360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113D-74AF-F06E-8D83-54635604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4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7DD57-E0B4-8622-4D28-C4FE1B7C9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93627-8F17-8D9F-F2C9-ED2344313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AC56-0D10-AE93-E9FE-69449979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C97A3-7101-60E8-E580-35A2EEB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0D692-F8A9-1E9A-2EDF-B26A8A67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17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BB96-E5A5-7F2B-3F01-5336F193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3C37-D8AF-2346-CF40-B3221238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5314E-61AF-EB8D-A15B-175CED44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9E2A5-FA08-6684-B86B-A4A061B1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2CF1A-9167-76AC-CAAA-55625F38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14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E9FF-D3C8-075C-DEFA-B4328C68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49AC-E6F4-B2B2-1FC4-CED8E128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93E08-62AE-C7DB-C4F6-53DCFBFC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FE2B1-698C-D082-DA9F-4C655ACE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2113-E8FA-74A6-9E02-CE30FAE1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8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3B70-41C9-133F-D124-74809FB9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4F57-F1F9-9B8B-1404-905419424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F2854-25C9-DC67-BDB3-70AF9016E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458DC-9335-3FFA-E861-97880C5A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885B-5E6F-6903-AAC7-61CE0BDC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C3C7E-735E-D859-41A4-D24B22C8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D87D-41CF-2AA5-31C9-595288E6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9E6F-4E6D-A325-A62C-F5C997964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1E638-1284-6232-C6F5-193B0AC1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AB0B8-1AA6-8EF6-52E0-911D642AE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5E3A0-865A-0EAF-DCD4-D350EB6A8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4BC69-4F92-19EC-2389-7F745386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4EC0F-5BE3-C6C9-8943-30FE03A8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223A4-158D-EDF5-1594-8380B946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77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CE50-8210-B01B-BAE1-8D2CE5BF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0D8AF-DBF5-4BA0-A535-8E8B673C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3B132-A04F-8C2A-E3B2-2F40BDF8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F266D-133B-9E89-EFBE-C72DC7CD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1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6D809-D041-7C38-9CD4-8C591078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70C3C-66BB-CD00-54AC-7947FAB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AB83F-7784-FB1C-046A-60AEE584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7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61AD-6C84-1A1B-FEA7-918A9541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AB87-D003-DDF7-A5C7-22881C00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FE9B1-124E-2317-BE03-74214B7B3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BF53A-62E2-B614-AC51-2EBAF565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F372-D93E-9F1E-70A9-8DE82F77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83DD1-616B-871F-3FD3-1B2FC762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07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3C9C-E88A-7EE0-1EB4-118407DE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8FC09-DF90-027A-553A-35EDE734E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9CA1-8D3D-B2A9-FEC0-D8E59CBD3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333FC-7922-5343-2366-5F0A67E2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96C88-B616-6946-922B-09FF4F94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8343-C129-9129-8C0E-1EA6C1FB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16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CECDB-D705-DA2E-F65C-9DC3AC04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E7608-1730-A949-2E89-23537E688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7D0B4-14BC-140E-4853-EE996900B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E619C-7AB1-4EA2-B8E0-3D523A643DAA}" type="datetimeFigureOut">
              <a:rPr lang="en-IN" smtClean="0"/>
              <a:t>08-01-2023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E15A-FF3D-64FF-03C4-E067FA9E1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59827-2BAB-BC84-C9FA-892D02895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1E35C-B5A6-4DB1-A919-A1A3C1F6E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99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B8A834-21B4-E9EA-F1F2-CCAB8C59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BFE64D-00AD-494E-0B8F-58E75C13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EB39484-A1A2-4EF7-CB0B-DA01ECF5E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4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E0FE74-5FA0-9E71-19F1-68E77C7F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5EDF81-1710-8FF4-5D3F-0C873077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9C24A51-4EB1-9C51-0902-7418C2B45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219063-D097-6E9A-534D-5D796FBD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9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074DC9-F782-DFEC-3D79-1B4570427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9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AB9DFAE-8F66-61A7-3F0D-8B907FDE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87E669-F821-698F-E718-FA14D8CE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80A510-E5A8-9EF0-54CA-F63852D5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6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3DC8C7-31B2-B638-8923-9E8963F78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921F2DF-96E7-3C2F-F9BF-07EA11673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1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89CE6-0F1F-6A8D-D54A-C4DA929A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1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8F6211-A35B-14FC-55DD-974C47EC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9BD393-4996-1477-521A-093C865F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50A3C05C-E8D5-7F78-670B-0550B843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F4D9C1-DCBC-1A9D-9964-9467213EB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1E3F2F-4D39-B36D-905D-7EAE6515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9F1C2AF-A798-573D-56EC-50592A719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black&#10;&#10;Description automatically generated">
            <a:extLst>
              <a:ext uri="{FF2B5EF4-FFF2-40B4-BE49-F238E27FC236}">
                <a16:creationId xmlns:a16="http://schemas.microsoft.com/office/drawing/2014/main" id="{9B75450C-AC7A-E92D-CC3F-61C76F52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9F95539-B707-1A6F-994C-F5A19855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imeline&#10;&#10;Description automatically generated">
            <a:extLst>
              <a:ext uri="{FF2B5EF4-FFF2-40B4-BE49-F238E27FC236}">
                <a16:creationId xmlns:a16="http://schemas.microsoft.com/office/drawing/2014/main" id="{2C34F15F-E967-5198-C3D5-9DA78341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C6E6CC-42C8-0AD8-E78D-C94DC744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2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CA60628-215E-3FFA-D2EE-8AF59AC8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Sharma</dc:creator>
  <cp:lastModifiedBy>Sourav Sharma</cp:lastModifiedBy>
  <cp:revision>1</cp:revision>
  <dcterms:created xsi:type="dcterms:W3CDTF">2023-01-06T14:20:14Z</dcterms:created>
  <dcterms:modified xsi:type="dcterms:W3CDTF">2023-01-08T18:26:01Z</dcterms:modified>
</cp:coreProperties>
</file>